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61" r:id="rId4"/>
    <p:sldId id="260" r:id="rId5"/>
    <p:sldId id="259" r:id="rId6"/>
    <p:sldId id="258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1"/>
    <p:restoredTop sz="96327"/>
  </p:normalViewPr>
  <p:slideViewPr>
    <p:cSldViewPr snapToGrid="0" snapToObjects="1">
      <p:cViewPr varScale="1">
        <p:scale>
          <a:sx n="104" d="100"/>
          <a:sy n="104" d="100"/>
        </p:scale>
        <p:origin x="232" y="7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EE50FB-A49D-146E-7AF9-E7BCA923CAE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7A04D14-FF4C-0799-4B97-45DC473716B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B7B5F4E-0273-BDBB-C7C0-1797F2FCE2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9C976A-490E-2A40-BC7C-66E8D850C522}" type="datetimeFigureOut">
              <a:rPr lang="en-US" smtClean="0"/>
              <a:t>9/5/22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78DE30F-9002-E1DC-E45B-04A553DCC5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25BB602-2D0A-99F1-56E7-9752A518B3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57B08E-0A0F-2E4D-8CDB-7CFB4CC1AD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3303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E5087D-79F6-72C5-0F7A-0CF47BD73A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76DBDF2-A8C1-1511-D9A5-3EF0240D0AB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F6836DE-B291-4F38-185B-67020FA127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9C976A-490E-2A40-BC7C-66E8D850C522}" type="datetimeFigureOut">
              <a:rPr lang="en-US" smtClean="0"/>
              <a:t>9/5/22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C886CEE-E6B4-B6FE-B8FF-66073F3B19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FE2F48F-CA83-7C13-0EF2-80A36372B0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57B08E-0A0F-2E4D-8CDB-7CFB4CC1AD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55557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0D37F09-28BA-D13B-6B98-489CC292FC0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2FAA67D-7B13-7690-70E4-3B0F1813D98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9EF4C05-51C9-8E98-3779-B8142702C7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9C976A-490E-2A40-BC7C-66E8D850C522}" type="datetimeFigureOut">
              <a:rPr lang="en-US" smtClean="0"/>
              <a:t>9/5/22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C988935-8174-24DA-906F-DED2DFFF82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49E1B3E-D6DC-63FB-513F-1B21695D24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57B08E-0A0F-2E4D-8CDB-7CFB4CC1AD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37040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5BB7A6-5D4B-542A-3335-01BD7B22A8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F8B5DCE-DB23-F315-D612-62EEB8F2D1B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77107C6-5C85-0712-A607-2A1CF1F63E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9C976A-490E-2A40-BC7C-66E8D850C522}" type="datetimeFigureOut">
              <a:rPr lang="en-US" smtClean="0"/>
              <a:t>9/5/22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BDFB3E1-A17B-E3AD-F608-3A3425A5D8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097B118-D7B4-C973-FF65-3BB356F8C0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57B08E-0A0F-2E4D-8CDB-7CFB4CC1AD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90035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7E1887-E56E-7B74-C580-7B2F064B79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DFE6462-74E7-DFBF-8967-C2D57BE9C4B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B38F3F2-CAE7-E1A0-7F72-8BB586162C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9C976A-490E-2A40-BC7C-66E8D850C522}" type="datetimeFigureOut">
              <a:rPr lang="en-US" smtClean="0"/>
              <a:t>9/5/22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79AFAB9-DFD2-97C5-1393-3DF2BAC289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223FFC2-14BE-A4DB-FA35-AFEB9196EE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57B08E-0A0F-2E4D-8CDB-7CFB4CC1AD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36194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43585C-3F71-9845-08CC-A1215C9F58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C132068-A80D-640C-C035-85AD06820F5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B933A93-A48C-A6F0-30FA-75708854644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2ED4A61-4129-2D61-D939-A5293B6B35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9C976A-490E-2A40-BC7C-66E8D850C522}" type="datetimeFigureOut">
              <a:rPr lang="en-US" smtClean="0"/>
              <a:t>9/5/22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2974DBA-E761-9B2B-EFE8-CD81EAAF21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232D0AA-C47A-10D6-A476-38D409D403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57B08E-0A0F-2E4D-8CDB-7CFB4CC1AD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03776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FACB4C-7ECE-F9D8-974E-5ACB0B1F74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DEDEF98-7DC4-0780-57EF-8F98F43416E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492FCCC-7420-45A8-E538-9E9B31829C1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340EDAE-1708-B88C-233F-5A759AA87C1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AC24768-5BB4-FC90-E37B-133D03990A1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3E871EE-E4F9-5527-9A83-E51AAE18B7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9C976A-490E-2A40-BC7C-66E8D850C522}" type="datetimeFigureOut">
              <a:rPr lang="en-US" smtClean="0"/>
              <a:t>9/5/22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CE77D8C-6B78-4F4C-020B-4BE60E6B74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51E7E3E-AB8A-D9AC-3D9B-9BF271C40F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57B08E-0A0F-2E4D-8CDB-7CFB4CC1AD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66767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C3F5DE-3836-2073-5641-FC4AA98C1D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E954DEE-02A4-74FC-24F6-5CE6CF88B2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9C976A-490E-2A40-BC7C-66E8D850C522}" type="datetimeFigureOut">
              <a:rPr lang="en-US" smtClean="0"/>
              <a:t>9/5/22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C3D52C8-0E9E-ED33-8DC4-4F0A70DFB8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C55FBA3-943C-855D-C0E2-6EA75DAA9E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57B08E-0A0F-2E4D-8CDB-7CFB4CC1AD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09065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2C3E3BF-5300-2045-4CD5-DEE79CF0EE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9C976A-490E-2A40-BC7C-66E8D850C522}" type="datetimeFigureOut">
              <a:rPr lang="en-US" smtClean="0"/>
              <a:t>9/5/22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85DAC18-2281-5373-4E99-9C61182E85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CF67373-C23A-6CD2-0AC6-2CE660F20C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57B08E-0A0F-2E4D-8CDB-7CFB4CC1AD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13175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EA6B73-76C1-D354-E670-6DD90016E4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F340BA8-7E03-F65F-5D1C-4F92C47DCC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E91BF1D-1F12-291D-D79D-4A98135B708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05A6B44-8BEC-5E4F-CF27-54F279131C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9C976A-490E-2A40-BC7C-66E8D850C522}" type="datetimeFigureOut">
              <a:rPr lang="en-US" smtClean="0"/>
              <a:t>9/5/22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3265621-03B1-31CD-E2D8-42B7434092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471B12D-EE59-0E73-328A-1744BAFF3B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57B08E-0A0F-2E4D-8CDB-7CFB4CC1AD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48775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957E49-FBDA-CD31-B70D-19292CB3CA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08306D9-CC41-795B-DADB-E159C70722B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E229AC2-681A-15A5-799C-CC48D9A8187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484BF8D-A0C7-7A1D-1F33-024B8E6ABB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9C976A-490E-2A40-BC7C-66E8D850C522}" type="datetimeFigureOut">
              <a:rPr lang="en-US" smtClean="0"/>
              <a:t>9/5/22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662E136-8AC3-5AFB-CCED-A957B484EB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425B904-547F-B8C0-B729-12ACB54F8E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57B08E-0A0F-2E4D-8CDB-7CFB4CC1AD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55063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A4F9D14-0255-99ED-AD9D-0D5385C6EE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42B4A8A-051E-A447-9BBC-CE5E2A337A1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E6DBA16-A5DD-AE48-F6AA-4465EE762C0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9C976A-490E-2A40-BC7C-66E8D850C522}" type="datetimeFigureOut">
              <a:rPr lang="en-US" smtClean="0"/>
              <a:t>9/5/22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78C25DD-CE4D-6BEB-8706-75E180C4448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527710D-E06D-0958-C20A-D44341BC275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57B08E-0A0F-2E4D-8CDB-7CFB4CC1AD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50918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493BF9BF-E170-CEC4-3180-6B6B2D615AE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6971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Qr code&#10;&#10;Description automatically generated with low confidence">
            <a:extLst>
              <a:ext uri="{FF2B5EF4-FFF2-40B4-BE49-F238E27FC236}">
                <a16:creationId xmlns:a16="http://schemas.microsoft.com/office/drawing/2014/main" id="{46CD22B1-FA83-934F-7B6F-8E1963EF751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64336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D8145BB5-F7F9-F134-B78C-156FAD75C33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59326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F8189F6C-8734-8576-417E-87C46710EB9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347558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940E81CA-E8AB-C1D4-7880-A306EB9E258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483727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3ADB59DD-70ED-9108-756F-9B419D3C546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282616" cy="69089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748439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</TotalTime>
  <Words>0</Words>
  <Application>Microsoft Macintosh PowerPoint</Application>
  <PresentationFormat>Widescreen</PresentationFormat>
  <Paragraphs>0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Sushana Sandal</dc:creator>
  <cp:lastModifiedBy>Sushana Sandal</cp:lastModifiedBy>
  <cp:revision>2</cp:revision>
  <dcterms:created xsi:type="dcterms:W3CDTF">2022-08-30T15:05:24Z</dcterms:created>
  <dcterms:modified xsi:type="dcterms:W3CDTF">2022-09-05T11:58:35Z</dcterms:modified>
</cp:coreProperties>
</file>