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A619-EEAA-FEFC-5361-ECD7827DA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39A43-DB3C-BF9E-6451-F3706F8DA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A82A-075D-32BE-6AC9-ECF163B2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6C3A-61F7-6B20-2E67-336D838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CD1F8-9487-77D1-C7D1-97040262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EE37-A450-35A3-755B-E1D7A39F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DF8A2-5BDD-D38B-9FEF-823D1EA16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F475-66D0-CDE1-31FC-F6B5A922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4F0B3-379B-4C6B-BD0D-2C5E5EF8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06E2C-7A0B-335B-B276-A09756A3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94162-226E-5BFF-F162-743C31D3D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54E6C-6CD0-C8D2-1D0A-DEF95534B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9910-E9EE-8D3B-6538-3CEE884A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FFC9-5FD4-8540-8EC0-7B3200CD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B99-94A6-9FC1-C721-DDE7DA68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0C60-2489-999F-2CCC-AA1AAA3A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70D9-7801-6AC3-FC27-3FE508D2B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B144-1D64-0449-63F3-BB611415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5955-FF20-A254-552A-ED026C90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331B-D2F5-40C4-CA69-3D326D34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CA8D-4CC3-5F96-C06D-D54D253D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DC985-F2EF-ABC6-7CEA-19A18AFB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C41B-4292-C76E-576F-BFB547B2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583-99DC-F575-A10E-8B4B5401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F9E7D-D039-D2B4-DEE4-33DC8B97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9689-CA87-F353-25BE-A638DF33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861-8640-C4B3-4091-8FFA1AA3E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171AD-F013-1720-36BC-3F9B4386F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58A0D-571C-4605-4456-8E519AD1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C6B4B-9D74-0CBC-F225-A9D5C582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AAD0-9AE1-D3B3-101E-8F492B2E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3715-5D20-CB01-45ED-2ABBA202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0629-43D4-A55C-C08B-9D169535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FF48D-CD93-42F5-9005-04CED38C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98205-BB8E-00D8-A22B-CF1398E58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C03E8-CE78-62DA-F373-411E9633C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A6838-62A5-202C-A87A-0C8B799F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17B77-EEE5-9BCA-A2A4-B35AEA89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BC624-0455-4511-09DD-E8CBBEFD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C884-5BCB-D813-2E02-2C028DC8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4081B-00A0-80E6-5B8B-5437B140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E7941-FD9F-860D-B2D7-0E96BD2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C9BFB-AC28-3393-2D5E-065AEF2F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6AF42-22C8-B98A-9145-D53E487C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4CAC6-5101-E203-CE77-9925A0A9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ED805-808D-0804-5F53-F3A93772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3C03-9A82-2A1A-8945-C6C879F8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64EE-E587-8B32-F4AC-CF8ABD5C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5BF28-E426-5199-07DA-7AC5848FD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22F4F-C714-9450-6283-EB59F51F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FD501-4CF0-3F84-2426-6752B279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55B1A-9B55-38D1-F007-B80B4FCC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BBEA-C452-D929-E985-B913E602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72825-9355-81F9-BF4F-6E176BAE2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0A376-74FB-C494-06AA-0D3E755FA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9ACA-348B-1C4F-E41A-6469E67F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E64FF-16BF-A8F2-30FB-8C07BC36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8F81C-41CC-8F28-3CBD-B1B85107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5D7C2-944E-EB34-A2CD-19380486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4C5AC-DB3F-A65C-5C95-F7C32157E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E623-C9A2-A3E6-EDD7-C195354FB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C04D-24B8-1C49-8A33-7FB975A66E93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EA4FD-B842-5DEF-1663-DF59F778B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ACBB-B301-C99A-C874-DEAE6238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2BC6-98F3-4944-A654-2473B0F9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90B7C43-6F16-604F-371A-8F5FCC80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 with low confidence">
            <a:extLst>
              <a:ext uri="{FF2B5EF4-FFF2-40B4-BE49-F238E27FC236}">
                <a16:creationId xmlns:a16="http://schemas.microsoft.com/office/drawing/2014/main" id="{0FE9B3E3-FB1D-94F4-B10C-E6DBC03C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0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E2BC31-7F44-E46F-A05A-B4ED7803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4D2FA4-69DE-A904-5039-0888BC32A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40056C-428A-F69A-DE04-9A95E00D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D4005A-8F2F-4AAC-46DF-C6AEF0D8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4973" cy="69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5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Sushana Sandal</dc:creator>
  <cp:lastModifiedBy>Sushana Sandal</cp:lastModifiedBy>
  <cp:revision>2</cp:revision>
  <dcterms:created xsi:type="dcterms:W3CDTF">2022-08-30T15:01:53Z</dcterms:created>
  <dcterms:modified xsi:type="dcterms:W3CDTF">2022-09-05T11:57:43Z</dcterms:modified>
</cp:coreProperties>
</file>